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2" r:id="rId4"/>
    <p:sldId id="286" r:id="rId5"/>
    <p:sldId id="285" r:id="rId6"/>
    <p:sldId id="283" r:id="rId7"/>
    <p:sldId id="284" r:id="rId8"/>
    <p:sldId id="281" r:id="rId9"/>
    <p:sldId id="257" r:id="rId10"/>
    <p:sldId id="265" r:id="rId11"/>
    <p:sldId id="266" r:id="rId12"/>
    <p:sldId id="259" r:id="rId13"/>
    <p:sldId id="267" r:id="rId14"/>
    <p:sldId id="260" r:id="rId15"/>
    <p:sldId id="277" r:id="rId16"/>
    <p:sldId id="261" r:id="rId17"/>
    <p:sldId id="269" r:id="rId18"/>
    <p:sldId id="262" r:id="rId19"/>
    <p:sldId id="290" r:id="rId20"/>
    <p:sldId id="278" r:id="rId21"/>
    <p:sldId id="273" r:id="rId22"/>
    <p:sldId id="274" r:id="rId23"/>
    <p:sldId id="287" r:id="rId24"/>
    <p:sldId id="276" r:id="rId25"/>
    <p:sldId id="29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D325-302B-4902-A931-AAEEE529C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4D80B-E164-4B14-98D2-2BB637745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EB84B-37A0-4401-8CAD-751858DF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0C9E-69DC-43E6-B6D9-0FCD14BC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92712-A375-494F-9FE3-B8FF4184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6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B438-6E7C-4610-96C1-503E9C75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5467C-81E6-41DA-A922-C4B180212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AB746-9ED3-40DA-B7E6-C8B4582B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E1C5E-34A1-4B75-B6A7-D3C04B3D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B2033-BA8D-4ACD-856E-051B6EE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4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0DDE1-3FD6-4497-8462-4E81B8532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7685D-29E4-43F9-92C2-10FA01AAF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EF7DB-3CD7-4452-B9DC-1142C17D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0E63F-8CA1-46CF-B98D-B410E6FB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D28EF-F809-441D-9F53-EB825D59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8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2C28-8A44-4A21-AD30-EC56A978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E8509-A8B8-4F23-B54C-D07FDD15A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ADD0E-62E2-44C6-987C-F92FB020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07377-5227-4A97-A381-D4690CD5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3C5F-4D7B-4DD4-9D73-A6AB35C5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3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38DD-8C41-48CA-A8D2-F1239EAB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6A9EB-B9CC-4E74-A747-735A269F8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370A7-F551-41BC-A493-B6E8C1D3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5A6A5-B8BF-49FF-998B-1F840687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E40E9-91E8-4187-87EA-B00F7685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0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ED32-B1AA-48AC-8B3A-77420F5C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E057A-44E3-44EE-8B0A-42CBE82B2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2D391-EC90-4032-AF96-1778DAD4D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B74B7-2B30-4D7C-9A50-CCC03A1C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9165C-2547-422A-AAEC-2C7A3E47F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F8F3D-E9C3-4C02-ADB0-C6D403A8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7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C9A2-1F01-41C7-B46A-AF2FC305D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249D5-9846-49EC-B7AF-53CD90C10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241B6-25F8-487D-A8E2-0BF85291F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34D546-14D1-411F-A298-D8C063CC4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E9A78-6EF9-41BF-8491-83407715B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14ABA-C13C-4511-883B-E07DF225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44B36-B2F0-400B-ADFF-00A8676E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3D73BC-42FB-4C1C-A8AD-E4A83F8E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6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9246A-1D0A-492D-8600-215BD475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1BC90-F9F6-4C1E-8E54-BA5CED07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6A68B-AAF6-43EF-8A84-48EDA729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D1209-D1F4-4B88-A453-A55A9005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1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30D17-54F8-4590-A1D5-0CEC7AF67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22B02-FFC4-416C-8B5D-E974205B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46A91-5F6A-415E-AD14-A989BEA7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0894-4649-4DA2-89D0-61E80E74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A7BF7-1128-4F90-8A7A-ADA465366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958C8-4145-48FA-94AB-5FE692890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9D16E-259D-488F-BA57-CC6765DA8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5410E-726E-404D-B59B-885F5B26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3A042-B351-4E94-96AF-AB20F6D3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8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D35C-3C1C-413F-B755-29A03E01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BA1E1-9D11-4117-A358-9FE17E69A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8E59D-562C-4BB8-936D-A3AC4C0D0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28EED-50CB-4B1B-A1EF-502FF959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7FA1D-6444-455D-93A7-EA3CB249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FD68D-0AFC-47A3-B9A7-8B451D2F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93D104-5DEE-40C8-B90A-5582E472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9470E-A27E-499A-A8F0-2F1C6852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FDE48-20CE-4323-B205-7B90ECFD9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9C2CC-3A57-4A29-92FD-CEFACEA1273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EFF11-4D0B-44DE-982E-FAF79BB03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EF691-B75B-4549-95B3-631B634C2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3B60A-DD5D-479F-8386-FDEF8173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581CA1-EB16-41C5-846C-44D74FA9D169}"/>
              </a:ext>
            </a:extLst>
          </p:cNvPr>
          <p:cNvSpPr/>
          <p:nvPr/>
        </p:nvSpPr>
        <p:spPr>
          <a:xfrm>
            <a:off x="1807808" y="1726364"/>
            <a:ext cx="85763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ThrYve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December ‘19 –December ‘20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YEAR TO REMEMBER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79EFF7-77B8-41D3-B186-805595F22323}"/>
              </a:ext>
            </a:extLst>
          </p:cNvPr>
          <p:cNvSpPr/>
          <p:nvPr/>
        </p:nvSpPr>
        <p:spPr>
          <a:xfrm>
            <a:off x="5048882" y="1763686"/>
            <a:ext cx="209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ThrYve</a:t>
            </a:r>
          </a:p>
        </p:txBody>
      </p:sp>
      <p:pic>
        <p:nvPicPr>
          <p:cNvPr id="2" name="AuldLangSyneJazz">
            <a:hlinkClick r:id="" action="ppaction://media"/>
            <a:extLst>
              <a:ext uri="{FF2B5EF4-FFF2-40B4-BE49-F238E27FC236}">
                <a16:creationId xmlns:a16="http://schemas.microsoft.com/office/drawing/2014/main" id="{38419B12-ABA1-4FDF-BF0F-48A97C7DE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197" y="8437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1405377" y="1763686"/>
            <a:ext cx="93812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received Heartland 180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urriculum and snack ba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2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33FF3A-4B56-4E06-B570-4A99AC5B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55" y="228456"/>
            <a:ext cx="4804143" cy="640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1423BFCF-FEA3-4F42-9C06-EE338B14C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64" y="208075"/>
            <a:ext cx="8047671" cy="644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1271530" y="1763686"/>
            <a:ext cx="9648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received backpacks with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supplies from Made Men</a:t>
            </a:r>
          </a:p>
        </p:txBody>
      </p:sp>
    </p:spTree>
    <p:extLst>
      <p:ext uri="{BB962C8B-B14F-4D97-AF65-F5344CB8AC3E}">
        <p14:creationId xmlns:p14="http://schemas.microsoft.com/office/powerpoint/2010/main" val="125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CFCDC63-3610-476C-BF97-F2115C27D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89" y="196532"/>
            <a:ext cx="6471821" cy="64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8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2167689" y="2505670"/>
            <a:ext cx="808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Virtual ThrYve Programming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5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hoto, indoor, sitting, large&#10;&#10;Description automatically generated">
            <a:extLst>
              <a:ext uri="{FF2B5EF4-FFF2-40B4-BE49-F238E27FC236}">
                <a16:creationId xmlns:a16="http://schemas.microsoft.com/office/drawing/2014/main" id="{2B888801-436F-404B-837D-DDA656711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40" y="204163"/>
            <a:ext cx="7805283" cy="64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1D3C3B-F8D6-47E4-94CF-96763E1FE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45" y="1333484"/>
            <a:ext cx="4714909" cy="419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67D9AAB-50A3-4557-B369-ED5AA902E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48" y="1649864"/>
            <a:ext cx="3252811" cy="332901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4FC7260-45C4-4C6E-ADB0-42413F6CC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2" y="1238601"/>
            <a:ext cx="5667416" cy="4029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43EEE-902B-4CDC-9AEC-4D3580E0FDF8}"/>
              </a:ext>
            </a:extLst>
          </p:cNvPr>
          <p:cNvSpPr/>
          <p:nvPr/>
        </p:nvSpPr>
        <p:spPr>
          <a:xfrm>
            <a:off x="8334371" y="4188026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Facilitator</a:t>
            </a:r>
            <a:endParaRPr lang="en-US" sz="28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17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3123979" y="2505670"/>
            <a:ext cx="6169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ThrYve Parent Group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96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1248488" y="2505670"/>
            <a:ext cx="96950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Parties Winter 2019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Northwes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t, Sumner, &amp; Wyandotte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6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972D60-9440-430B-B586-0754E3393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7" y="506438"/>
            <a:ext cx="4350572" cy="5978769"/>
          </a:xfrm>
          <a:prstGeom prst="rect">
            <a:avLst/>
          </a:prstGeom>
        </p:spPr>
      </p:pic>
      <p:pic>
        <p:nvPicPr>
          <p:cNvPr id="6" name="Picture 5" descr="A screen shot of a person&#10;&#10;Description automatically generated">
            <a:extLst>
              <a:ext uri="{FF2B5EF4-FFF2-40B4-BE49-F238E27FC236}">
                <a16:creationId xmlns:a16="http://schemas.microsoft.com/office/drawing/2014/main" id="{7B35CED1-FA96-479B-BA7A-6AE1E5D79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55" y="2041419"/>
            <a:ext cx="5896798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1629863" y="1464428"/>
            <a:ext cx="939789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LEAD UP </a:t>
            </a:r>
          </a:p>
          <a:p>
            <a:pPr algn="ctr"/>
            <a:r>
              <a:rPr lang="en-US" sz="5400" b="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</a:rPr>
              <a:t>(</a:t>
            </a:r>
            <a:r>
              <a:rPr lang="en-US" sz="5400" b="0" i="0" dirty="0">
                <a:effectLst/>
                <a:latin typeface="Segoe UI" panose="020B0502040204020203" pitchFamily="34" charset="0"/>
              </a:rPr>
              <a:t>Leadership, Education, </a:t>
            </a:r>
          </a:p>
          <a:p>
            <a:pPr algn="ctr"/>
            <a:r>
              <a:rPr lang="en-US" sz="5400" b="0" i="0" dirty="0">
                <a:effectLst/>
                <a:latin typeface="Segoe UI" panose="020B0502040204020203" pitchFamily="34" charset="0"/>
              </a:rPr>
              <a:t>Adolescent Development and </a:t>
            </a:r>
          </a:p>
          <a:p>
            <a:pPr algn="ctr"/>
            <a:r>
              <a:rPr lang="en-US" sz="5400" b="0" i="0" dirty="0">
                <a:effectLst/>
                <a:latin typeface="Segoe UI" panose="020B0502040204020203" pitchFamily="34" charset="0"/>
              </a:rPr>
              <a:t>Unlimited Potential)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35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FF929A-9953-48CA-BA5B-8D66A4765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9" y="2149572"/>
            <a:ext cx="4727087" cy="4455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29CC7F-FC1C-4C18-A03B-4D44126C5ADD}"/>
              </a:ext>
            </a:extLst>
          </p:cNvPr>
          <p:cNvSpPr txBox="1"/>
          <p:nvPr/>
        </p:nvSpPr>
        <p:spPr>
          <a:xfrm>
            <a:off x="622170" y="714183"/>
            <a:ext cx="403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UP Summer Academy and Tutoring </a:t>
            </a:r>
          </a:p>
        </p:txBody>
      </p:sp>
      <p:pic>
        <p:nvPicPr>
          <p:cNvPr id="9" name="Picture 8" descr="Diagram, map&#10;&#10;Description automatically generated">
            <a:extLst>
              <a:ext uri="{FF2B5EF4-FFF2-40B4-BE49-F238E27FC236}">
                <a16:creationId xmlns:a16="http://schemas.microsoft.com/office/drawing/2014/main" id="{208483DD-E082-4EC6-AA99-CF664AC87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21" y="378495"/>
            <a:ext cx="5267739" cy="2761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B1AD78-16A8-4A50-925B-B70FB2977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0"/>
          <a:stretch/>
        </p:blipFill>
        <p:spPr>
          <a:xfrm>
            <a:off x="8829807" y="3219782"/>
            <a:ext cx="2818867" cy="3558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CAEC03-70CF-4B0C-BEC9-E03CFBB3A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62"/>
          <a:stretch/>
        </p:blipFill>
        <p:spPr>
          <a:xfrm>
            <a:off x="5975497" y="3256569"/>
            <a:ext cx="2582744" cy="35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9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445909" y="2505670"/>
            <a:ext cx="11525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Youth Helping Community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70143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1BBE88-9BB7-4778-90FF-C4982883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2" y="225952"/>
            <a:ext cx="4325816" cy="64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2284973" y="2505670"/>
            <a:ext cx="7847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 of Summer 2020 </a:t>
            </a:r>
          </a:p>
        </p:txBody>
      </p:sp>
    </p:spTree>
    <p:extLst>
      <p:ext uri="{BB962C8B-B14F-4D97-AF65-F5344CB8AC3E}">
        <p14:creationId xmlns:p14="http://schemas.microsoft.com/office/powerpoint/2010/main" val="18725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59CD3E-5228-4504-9E5F-9518E98DB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541" y="0"/>
            <a:ext cx="2716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E122A14-DC8F-48E9-B36A-81502B6B2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5" y="332960"/>
            <a:ext cx="4077530" cy="2718353"/>
          </a:xfrm>
          <a:prstGeom prst="rect">
            <a:avLst/>
          </a:prstGeom>
        </p:spPr>
      </p:pic>
      <p:pic>
        <p:nvPicPr>
          <p:cNvPr id="7" name="Picture 6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98CCD5FB-F9F8-42B7-BDAC-C98B701A1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52" y="474826"/>
            <a:ext cx="4232544" cy="2821696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87FDBB0F-0F05-4A75-85E1-22572E299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8" y="3806688"/>
            <a:ext cx="4345057" cy="2896704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0501F61F-6F07-4CC0-954E-E112BB4ED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4013200"/>
            <a:ext cx="4035288" cy="2690192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4AC03CB3-929A-4EB8-8250-8FAB09A21D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85" y="2240126"/>
            <a:ext cx="3964057" cy="26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1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827730" y="2505670"/>
            <a:ext cx="10536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Systems Advisory Board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Winter 2019</a:t>
            </a:r>
          </a:p>
        </p:txBody>
      </p:sp>
    </p:spTree>
    <p:extLst>
      <p:ext uri="{BB962C8B-B14F-4D97-AF65-F5344CB8AC3E}">
        <p14:creationId xmlns:p14="http://schemas.microsoft.com/office/powerpoint/2010/main" val="63139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7694C1-DD57-44CA-8E85-2E0C4815E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5699" y="1940312"/>
            <a:ext cx="3969834" cy="2977376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3E6098AA-2960-4AC6-B788-326E019AD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31" y="1633654"/>
            <a:ext cx="5040351" cy="37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0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352512" y="1763686"/>
            <a:ext cx="11487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Farewell to the final Graduating Class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Northwest Middle School</a:t>
            </a:r>
          </a:p>
        </p:txBody>
      </p:sp>
    </p:spTree>
    <p:extLst>
      <p:ext uri="{BB962C8B-B14F-4D97-AF65-F5344CB8AC3E}">
        <p14:creationId xmlns:p14="http://schemas.microsoft.com/office/powerpoint/2010/main" val="18291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16D5E1CB-9F73-465C-B8A6-EF5EEBC8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92" y="415689"/>
            <a:ext cx="7909269" cy="611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53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47D00-FFDE-4214-A035-EB5E58E9ED79}"/>
              </a:ext>
            </a:extLst>
          </p:cNvPr>
          <p:cNvSpPr/>
          <p:nvPr/>
        </p:nvSpPr>
        <p:spPr>
          <a:xfrm>
            <a:off x="1112442" y="1763686"/>
            <a:ext cx="99671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prepared chef inspired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ishes at home in partnership with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Young Women on the Move</a:t>
            </a:r>
          </a:p>
        </p:txBody>
      </p:sp>
    </p:spTree>
    <p:extLst>
      <p:ext uri="{BB962C8B-B14F-4D97-AF65-F5344CB8AC3E}">
        <p14:creationId xmlns:p14="http://schemas.microsoft.com/office/powerpoint/2010/main" val="37536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B91C-450F-4493-B86E-438C8763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hoto, different, many, bunch&#10;&#10;Description automatically generated">
            <a:extLst>
              <a:ext uri="{FF2B5EF4-FFF2-40B4-BE49-F238E27FC236}">
                <a16:creationId xmlns:a16="http://schemas.microsoft.com/office/drawing/2014/main" id="{0CA91326-0740-4953-BA7C-19BA530C4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66" y="590529"/>
            <a:ext cx="7491467" cy="56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6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FEA2A1AD4746E94DB415CCC758E8FFFA" ma:contentTypeVersion="1" ma:contentTypeDescription="Upload an image or a photograph." ma:contentTypeScope="" ma:versionID="2632d4fedaee37eba2d5f138fc12a69f">
  <xsd:schema xmlns:xsd="http://www.w3.org/2001/XMLSchema" xmlns:xs="http://www.w3.org/2001/XMLSchema" xmlns:p="http://schemas.microsoft.com/office/2006/metadata/properties" xmlns:ns1="http://schemas.microsoft.com/sharepoint/v3" xmlns:ns2="7f1d5b48-1fc8-4743-b015-52ef12a9c4f3" targetNamespace="http://schemas.microsoft.com/office/2006/metadata/properties" ma:root="true" ma:fieldsID="84dec30b22edbd2d68d4a8483bef489f" ns1:_="" ns2:_="">
    <xsd:import namespace="http://schemas.microsoft.com/sharepoint/v3"/>
    <xsd:import namespace="7f1d5b48-1fc8-4743-b015-52ef12a9c4f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d5b48-1fc8-4743-b015-52ef12a9c4f3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3388761-5CA6-41D1-9F35-316B057BF1A8}"/>
</file>

<file path=customXml/itemProps2.xml><?xml version="1.0" encoding="utf-8"?>
<ds:datastoreItem xmlns:ds="http://schemas.openxmlformats.org/officeDocument/2006/customXml" ds:itemID="{1BF2ABB9-6A95-467E-84DA-104CD02AF44F}"/>
</file>

<file path=customXml/itemProps3.xml><?xml version="1.0" encoding="utf-8"?>
<ds:datastoreItem xmlns:ds="http://schemas.openxmlformats.org/officeDocument/2006/customXml" ds:itemID="{91E08E6F-393F-4BE7-B94F-2B4130D8322C}"/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104</Words>
  <Application>Microsoft Office PowerPoint</Application>
  <PresentationFormat>Widescreen</PresentationFormat>
  <Paragraphs>26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</dc:creator>
  <cp:lastModifiedBy>JAMES, STEVEN RANDALL</cp:lastModifiedBy>
  <cp:revision>12</cp:revision>
  <dcterms:created xsi:type="dcterms:W3CDTF">2020-12-02T16:55:11Z</dcterms:created>
  <dcterms:modified xsi:type="dcterms:W3CDTF">2021-02-02T16:32:10Z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0x01010200FEA2A1AD4746E94DB415CCC758E8FFFA</vt:lpwstr>
  </property>
</Properties>
</file>